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2F91F52-AB8B-4E3E-A1BE-4214B228F5A5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450B1D-7150-4B65-9346-853CC1B917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Georgia: Physical Features and 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SS8G1a</a:t>
            </a:r>
          </a:p>
          <a:p>
            <a:r>
              <a:rPr lang="en-US" dirty="0" smtClean="0"/>
              <a:t>SS8G1b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Blue Ridge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Blue Ridge region is located in the northeastern portion of the state.</a:t>
            </a:r>
          </a:p>
          <a:p>
            <a:r>
              <a:rPr lang="en-US" dirty="0" smtClean="0"/>
              <a:t>The region is home to Georgia’s largest mountains, including </a:t>
            </a:r>
            <a:r>
              <a:rPr lang="en-US" dirty="0" err="1" smtClean="0"/>
              <a:t>Brasstown</a:t>
            </a:r>
            <a:r>
              <a:rPr lang="en-US" dirty="0" smtClean="0"/>
              <a:t> Bald which is the highest peak in the state.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7135"/>
            <a:ext cx="1828800" cy="219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19" y="4401477"/>
            <a:ext cx="2550968" cy="19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8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Blue Ridge Region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3889249" cy="3877056"/>
          </a:xfrm>
        </p:spPr>
        <p:txBody>
          <a:bodyPr/>
          <a:lstStyle/>
          <a:p>
            <a:r>
              <a:rPr lang="en-US" dirty="0" smtClean="0"/>
              <a:t>The southern most point of the Appalachian trail is in the Blue Ridge region.</a:t>
            </a:r>
          </a:p>
          <a:p>
            <a:r>
              <a:rPr lang="en-US" dirty="0" smtClean="0"/>
              <a:t>Dahlonega is an important city in the region. It was the site of America’s first Gold Rush.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3" y="4654261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46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Blue Ridge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8458200" cy="1569720"/>
          </a:xfrm>
        </p:spPr>
        <p:txBody>
          <a:bodyPr>
            <a:normAutofit/>
          </a:bodyPr>
          <a:lstStyle/>
          <a:p>
            <a:r>
              <a:rPr lang="en-US" dirty="0" smtClean="0"/>
              <a:t>In the past, the primary industry of the region was mining.</a:t>
            </a:r>
          </a:p>
          <a:p>
            <a:r>
              <a:rPr lang="en-US" dirty="0" smtClean="0"/>
              <a:t>Today, due to the region’s scenic beauty, it is tourism.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3657600"/>
            <a:ext cx="47244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97" y="3810000"/>
            <a:ext cx="4249003" cy="302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4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Blue Ridge Region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Blue Ridge receives the most precipitation in the state, over 80 inches a year.</a:t>
            </a:r>
          </a:p>
          <a:p>
            <a:r>
              <a:rPr lang="en-US" dirty="0" smtClean="0"/>
              <a:t>The Blue Ridge is also the starting point of most of Georgia’s rivers.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155"/>
            <a:ext cx="2362200" cy="305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7200"/>
            <a:ext cx="1914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229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 smtClean="0"/>
              <a:t>The Valley and Ridge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Valley and Ridge region is characterized by low open valleys and narrow ridges.</a:t>
            </a:r>
          </a:p>
          <a:p>
            <a:r>
              <a:rPr lang="en-US" dirty="0" smtClean="0"/>
              <a:t>The area was traditionally a mining region, with valleys being used for agriculture.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2514600"/>
            <a:ext cx="272744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67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/>
              <a:t>The Valley and Ridge Region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region has several cities and towns, including Cartersville and Calhoun.</a:t>
            </a:r>
          </a:p>
          <a:p>
            <a:r>
              <a:rPr lang="en-US" dirty="0" smtClean="0"/>
              <a:t>However, Dalton is probably the most important city due to its textile and carpet industry.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32404"/>
            <a:ext cx="4267200" cy="31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4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/>
              <a:t>The Valley and Ridge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Historically, this region was a major battle ground during the Civil War.</a:t>
            </a:r>
          </a:p>
          <a:p>
            <a:r>
              <a:rPr lang="en-US" dirty="0" smtClean="0"/>
              <a:t>It is also a major transportation route between Georgia and Tennessee.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2743200"/>
            <a:ext cx="427482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9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0156"/>
            <a:ext cx="8305800" cy="1054250"/>
          </a:xfrm>
        </p:spPr>
        <p:txBody>
          <a:bodyPr/>
          <a:lstStyle/>
          <a:p>
            <a:r>
              <a:rPr lang="en-US" dirty="0" smtClean="0"/>
              <a:t>The Appalachian Plateau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Appalachian Plateau is located in the northwestern corner of the state and is Georgia’s smallest region.</a:t>
            </a:r>
          </a:p>
          <a:p>
            <a:r>
              <a:rPr lang="en-US" dirty="0" smtClean="0"/>
              <a:t>It is sometimes called the “TAG” region, as the states of Alabama, Tennessee, and Georgia all connect at one point.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1930400" cy="23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40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156"/>
            <a:ext cx="8229600" cy="1054250"/>
          </a:xfrm>
        </p:spPr>
        <p:txBody>
          <a:bodyPr/>
          <a:lstStyle/>
          <a:p>
            <a:r>
              <a:rPr lang="en-US" dirty="0"/>
              <a:t>The Appalachian Plateau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This region includes all of Dade county and part of Walker county.</a:t>
            </a:r>
          </a:p>
          <a:p>
            <a:r>
              <a:rPr lang="en-US" dirty="0" smtClean="0"/>
              <a:t>Cloudland Canyon State park is located in this region.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232612" cy="24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68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0156"/>
            <a:ext cx="8382000" cy="1054250"/>
          </a:xfrm>
        </p:spPr>
        <p:txBody>
          <a:bodyPr/>
          <a:lstStyle/>
          <a:p>
            <a:r>
              <a:rPr lang="en-US" dirty="0"/>
              <a:t>The Appalachian Plateau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Mining was an important economic activity in the region.</a:t>
            </a:r>
          </a:p>
          <a:p>
            <a:r>
              <a:rPr lang="en-US" dirty="0" smtClean="0"/>
              <a:t>Coal was the most important product.</a:t>
            </a:r>
          </a:p>
          <a:p>
            <a:r>
              <a:rPr lang="en-US" dirty="0" smtClean="0"/>
              <a:t>Due to poor soil, agriculture was limited in the Appalachian Plateau.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848391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31458"/>
            <a:ext cx="2895600" cy="203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4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2667000"/>
          </a:xfrm>
        </p:spPr>
        <p:txBody>
          <a:bodyPr/>
          <a:lstStyle/>
          <a:p>
            <a:pPr algn="l"/>
            <a:r>
              <a:rPr lang="en-US" sz="4600" dirty="0" smtClean="0"/>
              <a:t>SS8G1: The student will describe Georgia with regard to physical features and location.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855729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Piedmont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Piedmont Region is the middle of the state and the most populous.</a:t>
            </a:r>
          </a:p>
          <a:p>
            <a:r>
              <a:rPr lang="en-US" dirty="0" smtClean="0"/>
              <a:t>With over 4,500,000 people, almost one-half of Georgia’s population lives in this region.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2886633" cy="34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1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Piedmont Region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Many of Georgia’s most important cities are located in the region including Athens, Atlanta, Augusta and Macon.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01112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171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Piedmont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Manufacturing is important in the region.</a:t>
            </a:r>
          </a:p>
          <a:p>
            <a:r>
              <a:rPr lang="en-US" dirty="0" smtClean="0"/>
              <a:t>Agriculture, primarily in the form of poultry, is also a significant enterprise.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027311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92" y="4267200"/>
            <a:ext cx="2752725" cy="224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69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Piedmont Region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Due to the large amount of granite found in the region, mining has been important. (Think Stone Mountain)</a:t>
            </a:r>
          </a:p>
          <a:p>
            <a:r>
              <a:rPr lang="en-US" dirty="0" smtClean="0"/>
              <a:t>Elberton is known as the “Granite Capital of the World”.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7" y="2057400"/>
            <a:ext cx="3124200" cy="185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22" y="4114800"/>
            <a:ext cx="196200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202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0156"/>
            <a:ext cx="8382000" cy="1054250"/>
          </a:xfrm>
        </p:spPr>
        <p:txBody>
          <a:bodyPr/>
          <a:lstStyle/>
          <a:p>
            <a:r>
              <a:rPr lang="en-US" dirty="0" smtClean="0"/>
              <a:t>The Coastal Plains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largest region in Georgia is the Coastal Plain.</a:t>
            </a:r>
          </a:p>
          <a:p>
            <a:r>
              <a:rPr lang="en-US" dirty="0" smtClean="0"/>
              <a:t>Making up three-fifths of the state, this region is actually divided into two areas: the Inner and the Outer Coastal Plain.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95" y="2433458"/>
            <a:ext cx="2934405" cy="351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127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0156"/>
            <a:ext cx="8382000" cy="1054250"/>
          </a:xfrm>
        </p:spPr>
        <p:txBody>
          <a:bodyPr/>
          <a:lstStyle/>
          <a:p>
            <a:r>
              <a:rPr lang="en-US" dirty="0"/>
              <a:t>The Coastal Plains Region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Inner Coastal Plain is the agricultural heartland of the state.</a:t>
            </a:r>
          </a:p>
          <a:p>
            <a:r>
              <a:rPr lang="en-US" dirty="0" smtClean="0"/>
              <a:t>In this region peaches, peanuts, cotton and the famous Vidalia onions are important crops.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00262"/>
            <a:ext cx="1714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14117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84" y="4114799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74647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990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0156"/>
            <a:ext cx="8305800" cy="1054250"/>
          </a:xfrm>
        </p:spPr>
        <p:txBody>
          <a:bodyPr/>
          <a:lstStyle/>
          <a:p>
            <a:r>
              <a:rPr lang="en-US" dirty="0"/>
              <a:t>The Coastal Plains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Outer Coastal Plain is the home of Georgia’s oldest city, Savannah, which was founded in 1733.</a:t>
            </a:r>
          </a:p>
          <a:p>
            <a:r>
              <a:rPr lang="en-US" dirty="0" smtClean="0"/>
              <a:t>Due to the abundance of pine trees in the region, naval stores were an important industry in the state.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18" y="2057400"/>
            <a:ext cx="2819400" cy="240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19" y="4648200"/>
            <a:ext cx="2891366" cy="19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33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156"/>
            <a:ext cx="8153400" cy="1054250"/>
          </a:xfrm>
        </p:spPr>
        <p:txBody>
          <a:bodyPr/>
          <a:lstStyle/>
          <a:p>
            <a:r>
              <a:rPr lang="en-US" dirty="0"/>
              <a:t>The Coastal Plains Region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Today the trees are used for pulp and paper production.</a:t>
            </a:r>
          </a:p>
          <a:p>
            <a:r>
              <a:rPr lang="en-US" dirty="0" smtClean="0"/>
              <a:t>Baxley, Georgia is the only naval stores producer in the nation today.</a:t>
            </a:r>
          </a:p>
          <a:p>
            <a:r>
              <a:rPr lang="en-US" dirty="0" smtClean="0"/>
              <a:t>Tourism, shipping, and seafood are all important industries in the region.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" y="2057398"/>
            <a:ext cx="1905000" cy="250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48006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0156"/>
            <a:ext cx="2362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8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82000" cy="3267973"/>
          </a:xfrm>
        </p:spPr>
        <p:txBody>
          <a:bodyPr/>
          <a:lstStyle/>
          <a:p>
            <a:pPr algn="l"/>
            <a:r>
              <a:rPr lang="en-US" sz="5200" dirty="0"/>
              <a:t>a. Locate Georgia in relation to region, nation, continent, and hemisphere</a:t>
            </a:r>
            <a:r>
              <a:rPr lang="en-US" sz="5200" dirty="0" smtClean="0"/>
              <a:t>.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78904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70156"/>
            <a:ext cx="8686800" cy="1054250"/>
          </a:xfrm>
        </p:spPr>
        <p:txBody>
          <a:bodyPr/>
          <a:lstStyle/>
          <a:p>
            <a:r>
              <a:rPr lang="en-US" sz="4800" dirty="0" smtClean="0"/>
              <a:t>Where in the world is Georgia?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240280"/>
            <a:ext cx="4261104" cy="3877056"/>
          </a:xfrm>
        </p:spPr>
        <p:txBody>
          <a:bodyPr/>
          <a:lstStyle/>
          <a:p>
            <a:r>
              <a:rPr lang="en-US" dirty="0" smtClean="0"/>
              <a:t>Georgia is located in the Northern (latitudinal) hemisphere.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270249" cy="3877056"/>
          </a:xfrm>
        </p:spPr>
        <p:txBody>
          <a:bodyPr/>
          <a:lstStyle/>
          <a:p>
            <a:r>
              <a:rPr lang="en-US" dirty="0" smtClean="0"/>
              <a:t>Georgia is located in the Western (longitudinal) hemisphere.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79018"/>
            <a:ext cx="257963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5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0156"/>
            <a:ext cx="8763000" cy="1054250"/>
          </a:xfrm>
        </p:spPr>
        <p:txBody>
          <a:bodyPr/>
          <a:lstStyle/>
          <a:p>
            <a:r>
              <a:rPr lang="en-US" sz="4800" dirty="0"/>
              <a:t>Where in the world is Georgia?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Georgia is located on the continent of North America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581400" cy="48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3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1054250"/>
          </a:xfrm>
        </p:spPr>
        <p:txBody>
          <a:bodyPr/>
          <a:lstStyle/>
          <a:p>
            <a:r>
              <a:rPr lang="en-US" sz="4800" dirty="0"/>
              <a:t>Where in the world is Georgia?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Georgia is located in the United States of America.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75956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2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0156"/>
            <a:ext cx="8610600" cy="1054250"/>
          </a:xfrm>
        </p:spPr>
        <p:txBody>
          <a:bodyPr/>
          <a:lstStyle/>
          <a:p>
            <a:r>
              <a:rPr lang="en-US" sz="4800" dirty="0"/>
              <a:t>Where in the world is Georgia?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Georgia is located in the Southeastern United States.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743450" cy="303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24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0040" y="838200"/>
            <a:ext cx="7754713" cy="2277373"/>
          </a:xfrm>
        </p:spPr>
        <p:txBody>
          <a:bodyPr/>
          <a:lstStyle/>
          <a:p>
            <a:pPr algn="l"/>
            <a:r>
              <a:rPr lang="en-US" sz="4800" dirty="0" smtClean="0"/>
              <a:t>SS8G1b. Describe the five geographic regions of Georgia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0071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133600"/>
            <a:ext cx="7745505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state of Georgia is divided into 5 geographic regions. In the north, there are three small mountainous regions, each with a differing topography.</a:t>
            </a:r>
          </a:p>
          <a:p>
            <a:r>
              <a:rPr lang="en-US" dirty="0" smtClean="0"/>
              <a:t>In the middle of the state is the hilly Piedmont area which is home to many of Georgia’s largest cities including Atlanta. </a:t>
            </a:r>
          </a:p>
          <a:p>
            <a:r>
              <a:rPr lang="en-US" dirty="0" smtClean="0"/>
              <a:t>Finally, the state is dominated by the Coastal Plain region, which takes up three-fifths of Georgia. The Coastal Plain, which is divided into an inner and outer section, was actually  covered by water millions of years ago.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70156"/>
            <a:ext cx="8763000" cy="1054250"/>
          </a:xfrm>
        </p:spPr>
        <p:txBody>
          <a:bodyPr/>
          <a:lstStyle/>
          <a:p>
            <a:r>
              <a:rPr lang="en-US" dirty="0" smtClean="0"/>
              <a:t>Five Geographical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94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136</TotalTime>
  <Words>848</Words>
  <Application>Microsoft Office PowerPoint</Application>
  <PresentationFormat>On-screen Show (4:3)</PresentationFormat>
  <Paragraphs>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Book Antiqua</vt:lpstr>
      <vt:lpstr>Wingdings</vt:lpstr>
      <vt:lpstr>Hardcover</vt:lpstr>
      <vt:lpstr>Georgia: Physical Features and Location</vt:lpstr>
      <vt:lpstr>SS8G1: The student will describe Georgia with regard to physical features and location.</vt:lpstr>
      <vt:lpstr>a. Locate Georgia in relation to region, nation, continent, and hemisphere.</vt:lpstr>
      <vt:lpstr>Where in the world is Georgia?</vt:lpstr>
      <vt:lpstr>Where in the world is Georgia?</vt:lpstr>
      <vt:lpstr>Where in the world is Georgia?</vt:lpstr>
      <vt:lpstr>Where in the world is Georgia?</vt:lpstr>
      <vt:lpstr>SS8G1b. Describe the five geographic regions of Georgia</vt:lpstr>
      <vt:lpstr>Five Geographical Regions</vt:lpstr>
      <vt:lpstr>The Blue Ridge Region</vt:lpstr>
      <vt:lpstr>The Blue Ridge Region</vt:lpstr>
      <vt:lpstr>The Blue Ridge Region</vt:lpstr>
      <vt:lpstr>The Blue Ridge Region</vt:lpstr>
      <vt:lpstr>The Valley and Ridge Region</vt:lpstr>
      <vt:lpstr>The Valley and Ridge Region</vt:lpstr>
      <vt:lpstr>The Valley and Ridge Region</vt:lpstr>
      <vt:lpstr>The Appalachian Plateau</vt:lpstr>
      <vt:lpstr>The Appalachian Plateau</vt:lpstr>
      <vt:lpstr>The Appalachian Plateau</vt:lpstr>
      <vt:lpstr>The Piedmont Region</vt:lpstr>
      <vt:lpstr>The Piedmont Region</vt:lpstr>
      <vt:lpstr>The Piedmont Region</vt:lpstr>
      <vt:lpstr>The Piedmont Region</vt:lpstr>
      <vt:lpstr>The Coastal Plains Region</vt:lpstr>
      <vt:lpstr>The Coastal Plains Region</vt:lpstr>
      <vt:lpstr>The Coastal Plains Region</vt:lpstr>
      <vt:lpstr>The Coastal Plains Region</vt:lpstr>
    </vt:vector>
  </TitlesOfParts>
  <Company>Henry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Georgia: Physical Features and Location</dc:title>
  <dc:creator>Veronica Burns</dc:creator>
  <cp:lastModifiedBy>Browning, Michael</cp:lastModifiedBy>
  <cp:revision>15</cp:revision>
  <dcterms:created xsi:type="dcterms:W3CDTF">2013-08-13T11:38:00Z</dcterms:created>
  <dcterms:modified xsi:type="dcterms:W3CDTF">2015-08-01T17:15:25Z</dcterms:modified>
</cp:coreProperties>
</file>